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100" y="2833370"/>
            <a:ext cx="5257800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0" y="2428875"/>
            <a:ext cx="9410700" cy="2000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7760" y="3141345"/>
            <a:ext cx="1871980" cy="1320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12310" y="3108960"/>
            <a:ext cx="1871980" cy="1320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615" y="3141345"/>
            <a:ext cx="1871980" cy="1320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7995" y="1628775"/>
            <a:ext cx="8715375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80325" y="2421255"/>
            <a:ext cx="1736725" cy="527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64425" y="3141345"/>
            <a:ext cx="1736725" cy="527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07325" y="3933190"/>
            <a:ext cx="749935" cy="527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7325" y="4653280"/>
            <a:ext cx="749935" cy="527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809750"/>
            <a:ext cx="10858500" cy="3238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96185" y="2853055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8255" y="2853055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615" y="2853055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3120" y="2853055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795" y="3717290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4110" y="3717290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8615" y="3717290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76585" y="3717290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9695" y="4581525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44110" y="4581525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52715" y="4580890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76585" y="4653280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804670"/>
            <a:ext cx="10953750" cy="3248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67940" y="2781300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8255" y="2781300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325" y="2708910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975" y="2708910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940" y="3644900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8255" y="3644900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80325" y="3644900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8975" y="3644900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67940" y="4509135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8255" y="4508500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80325" y="4528185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48975" y="4508500"/>
            <a:ext cx="9118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771650"/>
            <a:ext cx="9258300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55820" y="2853055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52040" y="3573145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930" y="4149090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550" y="2853055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380" y="3573145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8660" y="4220845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795145"/>
            <a:ext cx="10287000" cy="3267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72130" y="2781300"/>
            <a:ext cx="1200785" cy="596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40145" y="2637155"/>
            <a:ext cx="1200785" cy="596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8715" y="2708910"/>
            <a:ext cx="1200785" cy="596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950" y="3429000"/>
            <a:ext cx="2512695" cy="2597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8210" y="3305175"/>
            <a:ext cx="2512695" cy="2597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88705" y="3429000"/>
            <a:ext cx="2512695" cy="2597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2271395"/>
            <a:ext cx="10477500" cy="2314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39695" y="2204720"/>
            <a:ext cx="1200785" cy="596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12535" y="2204720"/>
            <a:ext cx="1200785" cy="596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985" y="2348865"/>
            <a:ext cx="1200785" cy="596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760" y="2997200"/>
            <a:ext cx="1918970" cy="2597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965" y="2800985"/>
            <a:ext cx="1918970" cy="2597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0415" y="2924810"/>
            <a:ext cx="2820670" cy="2597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890395"/>
            <a:ext cx="10887075" cy="3076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91995" y="1772920"/>
            <a:ext cx="1200785" cy="596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4155" y="1844675"/>
            <a:ext cx="1200785" cy="596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505" y="1917065"/>
            <a:ext cx="1705610" cy="596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615" y="2708910"/>
            <a:ext cx="1918970" cy="2597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875" y="2708910"/>
            <a:ext cx="1918970" cy="2597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2715" y="2513330"/>
            <a:ext cx="3856355" cy="2597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866900"/>
            <a:ext cx="10591800" cy="312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36140" y="1866900"/>
            <a:ext cx="1752600" cy="596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48300" y="1917065"/>
            <a:ext cx="1752600" cy="596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650" y="1917065"/>
            <a:ext cx="1752600" cy="596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615" y="2708910"/>
            <a:ext cx="1918970" cy="1887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8165" y="2781300"/>
            <a:ext cx="1918970" cy="2331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24470" y="2781300"/>
            <a:ext cx="3830955" cy="2331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075" y="995045"/>
            <a:ext cx="9467850" cy="4867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63750" y="2463165"/>
            <a:ext cx="1871980" cy="1320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75910" y="2348865"/>
            <a:ext cx="1871980" cy="1320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070" y="2277110"/>
            <a:ext cx="1871980" cy="1320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6095" y="4797425"/>
            <a:ext cx="1871980" cy="1320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4155" y="4653280"/>
            <a:ext cx="1871980" cy="1320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32850" y="4542155"/>
            <a:ext cx="1871980" cy="1320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2026-01-30T06:37:53Z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